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diminas Kapustavicius" userId="afa06326152c962e" providerId="LiveId" clId="{FAE57D4C-4761-4D5D-8B0E-38E970F4C524}"/>
    <pc:docChg chg="undo custSel delSld modSld sldOrd">
      <pc:chgData name="Gediminas Kapustavicius" userId="afa06326152c962e" providerId="LiveId" clId="{FAE57D4C-4761-4D5D-8B0E-38E970F4C524}" dt="2018-03-10T23:29:40.700" v="1473" actId="14100"/>
      <pc:docMkLst>
        <pc:docMk/>
      </pc:docMkLst>
      <pc:sldChg chg="del">
        <pc:chgData name="Gediminas Kapustavicius" userId="afa06326152c962e" providerId="LiveId" clId="{FAE57D4C-4761-4D5D-8B0E-38E970F4C524}" dt="2018-03-10T22:54:53.002" v="1367" actId="2696"/>
        <pc:sldMkLst>
          <pc:docMk/>
          <pc:sldMk cId="53141697" sldId="257"/>
        </pc:sldMkLst>
      </pc:sldChg>
      <pc:sldChg chg="del">
        <pc:chgData name="Gediminas Kapustavicius" userId="afa06326152c962e" providerId="LiveId" clId="{FAE57D4C-4761-4D5D-8B0E-38E970F4C524}" dt="2018-03-10T22:55:05.681" v="1371" actId="2696"/>
        <pc:sldMkLst>
          <pc:docMk/>
          <pc:sldMk cId="1162468984" sldId="258"/>
        </pc:sldMkLst>
      </pc:sldChg>
      <pc:sldChg chg="del">
        <pc:chgData name="Gediminas Kapustavicius" userId="afa06326152c962e" providerId="LiveId" clId="{FAE57D4C-4761-4D5D-8B0E-38E970F4C524}" dt="2018-03-10T22:54:58.861" v="1369" actId="2696"/>
        <pc:sldMkLst>
          <pc:docMk/>
          <pc:sldMk cId="1946897796" sldId="259"/>
        </pc:sldMkLst>
      </pc:sldChg>
      <pc:sldChg chg="del">
        <pc:chgData name="Gediminas Kapustavicius" userId="afa06326152c962e" providerId="LiveId" clId="{FAE57D4C-4761-4D5D-8B0E-38E970F4C524}" dt="2018-03-10T22:54:56.656" v="1368" actId="2696"/>
        <pc:sldMkLst>
          <pc:docMk/>
          <pc:sldMk cId="734589966" sldId="260"/>
        </pc:sldMkLst>
      </pc:sldChg>
      <pc:sldChg chg="addSp modSp ord">
        <pc:chgData name="Gediminas Kapustavicius" userId="afa06326152c962e" providerId="LiveId" clId="{FAE57D4C-4761-4D5D-8B0E-38E970F4C524}" dt="2018-03-10T21:59:28.761" v="446" actId="114"/>
        <pc:sldMkLst>
          <pc:docMk/>
          <pc:sldMk cId="2691871153" sldId="261"/>
        </pc:sldMkLst>
        <pc:spChg chg="add mod">
          <ac:chgData name="Gediminas Kapustavicius" userId="afa06326152c962e" providerId="LiveId" clId="{FAE57D4C-4761-4D5D-8B0E-38E970F4C524}" dt="2018-03-10T21:44:25.217" v="125" actId="1076"/>
          <ac:spMkLst>
            <pc:docMk/>
            <pc:sldMk cId="2691871153" sldId="261"/>
            <ac:spMk id="3" creationId="{DAC32BE4-EAB1-4302-8637-6F26C2D72644}"/>
          </ac:spMkLst>
        </pc:spChg>
        <pc:spChg chg="add mod">
          <ac:chgData name="Gediminas Kapustavicius" userId="afa06326152c962e" providerId="LiveId" clId="{FAE57D4C-4761-4D5D-8B0E-38E970F4C524}" dt="2018-03-10T21:59:28.761" v="446" actId="114"/>
          <ac:spMkLst>
            <pc:docMk/>
            <pc:sldMk cId="2691871153" sldId="261"/>
            <ac:spMk id="4" creationId="{A4634E39-0483-4D0B-8528-4EE80AACC48C}"/>
          </ac:spMkLst>
        </pc:spChg>
        <pc:picChg chg="mod">
          <ac:chgData name="Gediminas Kapustavicius" userId="afa06326152c962e" providerId="LiveId" clId="{FAE57D4C-4761-4D5D-8B0E-38E970F4C524}" dt="2018-03-10T21:57:06.356" v="434"/>
          <ac:picMkLst>
            <pc:docMk/>
            <pc:sldMk cId="2691871153" sldId="261"/>
            <ac:picMk id="2" creationId="{348DF786-298C-4DF4-9CA0-D84B2A48F8F4}"/>
          </ac:picMkLst>
        </pc:picChg>
      </pc:sldChg>
      <pc:sldChg chg="del ord">
        <pc:chgData name="Gediminas Kapustavicius" userId="afa06326152c962e" providerId="LiveId" clId="{FAE57D4C-4761-4D5D-8B0E-38E970F4C524}" dt="2018-03-10T22:55:02.829" v="1370" actId="2696"/>
        <pc:sldMkLst>
          <pc:docMk/>
          <pc:sldMk cId="2840991964" sldId="262"/>
        </pc:sldMkLst>
      </pc:sldChg>
      <pc:sldChg chg="modSp del">
        <pc:chgData name="Gediminas Kapustavicius" userId="afa06326152c962e" providerId="LiveId" clId="{FAE57D4C-4761-4D5D-8B0E-38E970F4C524}" dt="2018-03-10T21:58:53.266" v="442" actId="2696"/>
        <pc:sldMkLst>
          <pc:docMk/>
          <pc:sldMk cId="3087218878" sldId="263"/>
        </pc:sldMkLst>
        <pc:spChg chg="mod">
          <ac:chgData name="Gediminas Kapustavicius" userId="afa06326152c962e" providerId="LiveId" clId="{FAE57D4C-4761-4D5D-8B0E-38E970F4C524}" dt="2018-03-10T21:44:48.023" v="158" actId="20577"/>
          <ac:spMkLst>
            <pc:docMk/>
            <pc:sldMk cId="3087218878" sldId="263"/>
            <ac:spMk id="3" creationId="{DAC32BE4-EAB1-4302-8637-6F26C2D72644}"/>
          </ac:spMkLst>
        </pc:spChg>
      </pc:sldChg>
      <pc:sldChg chg="addSp delSp modSp">
        <pc:chgData name="Gediminas Kapustavicius" userId="afa06326152c962e" providerId="LiveId" clId="{FAE57D4C-4761-4D5D-8B0E-38E970F4C524}" dt="2018-03-10T22:21:57.546" v="889" actId="114"/>
        <pc:sldMkLst>
          <pc:docMk/>
          <pc:sldMk cId="3708211015" sldId="264"/>
        </pc:sldMkLst>
        <pc:spChg chg="mod">
          <ac:chgData name="Gediminas Kapustavicius" userId="afa06326152c962e" providerId="LiveId" clId="{FAE57D4C-4761-4D5D-8B0E-38E970F4C524}" dt="2018-03-10T22:13:38.514" v="784" actId="20577"/>
          <ac:spMkLst>
            <pc:docMk/>
            <pc:sldMk cId="3708211015" sldId="264"/>
            <ac:spMk id="3" creationId="{DAC32BE4-EAB1-4302-8637-6F26C2D72644}"/>
          </ac:spMkLst>
        </pc:spChg>
        <pc:spChg chg="del mod">
          <ac:chgData name="Gediminas Kapustavicius" userId="afa06326152c962e" providerId="LiveId" clId="{FAE57D4C-4761-4D5D-8B0E-38E970F4C524}" dt="2018-03-10T22:13:52.018" v="786"/>
          <ac:spMkLst>
            <pc:docMk/>
            <pc:sldMk cId="3708211015" sldId="264"/>
            <ac:spMk id="4" creationId="{A4634E39-0483-4D0B-8528-4EE80AACC48C}"/>
          </ac:spMkLst>
        </pc:spChg>
        <pc:spChg chg="add mod">
          <ac:chgData name="Gediminas Kapustavicius" userId="afa06326152c962e" providerId="LiveId" clId="{FAE57D4C-4761-4D5D-8B0E-38E970F4C524}" dt="2018-03-10T22:21:50.031" v="887" actId="114"/>
          <ac:spMkLst>
            <pc:docMk/>
            <pc:sldMk cId="3708211015" sldId="264"/>
            <ac:spMk id="5" creationId="{F9BCC327-A734-4C8D-8649-59D6BF2FB197}"/>
          </ac:spMkLst>
        </pc:spChg>
        <pc:spChg chg="add mod">
          <ac:chgData name="Gediminas Kapustavicius" userId="afa06326152c962e" providerId="LiveId" clId="{FAE57D4C-4761-4D5D-8B0E-38E970F4C524}" dt="2018-03-10T22:21:54.109" v="888" actId="114"/>
          <ac:spMkLst>
            <pc:docMk/>
            <pc:sldMk cId="3708211015" sldId="264"/>
            <ac:spMk id="6" creationId="{076B2453-9D5E-4658-9F33-DFA01F04D293}"/>
          </ac:spMkLst>
        </pc:spChg>
        <pc:spChg chg="add mod">
          <ac:chgData name="Gediminas Kapustavicius" userId="afa06326152c962e" providerId="LiveId" clId="{FAE57D4C-4761-4D5D-8B0E-38E970F4C524}" dt="2018-03-10T22:21:57.546" v="889" actId="114"/>
          <ac:spMkLst>
            <pc:docMk/>
            <pc:sldMk cId="3708211015" sldId="264"/>
            <ac:spMk id="7" creationId="{19F981F6-958C-42D8-B4C2-D7C0A8F49D29}"/>
          </ac:spMkLst>
        </pc:spChg>
      </pc:sldChg>
      <pc:sldChg chg="addSp delSp modSp">
        <pc:chgData name="Gediminas Kapustavicius" userId="afa06326152c962e" providerId="LiveId" clId="{FAE57D4C-4761-4D5D-8B0E-38E970F4C524}" dt="2018-03-10T22:36:37.764" v="1165" actId="114"/>
        <pc:sldMkLst>
          <pc:docMk/>
          <pc:sldMk cId="67622554" sldId="265"/>
        </pc:sldMkLst>
        <pc:spChg chg="mod">
          <ac:chgData name="Gediminas Kapustavicius" userId="afa06326152c962e" providerId="LiveId" clId="{FAE57D4C-4761-4D5D-8B0E-38E970F4C524}" dt="2018-03-10T22:25:22.284" v="1077" actId="20577"/>
          <ac:spMkLst>
            <pc:docMk/>
            <pc:sldMk cId="67622554" sldId="265"/>
            <ac:spMk id="3" creationId="{DAC32BE4-EAB1-4302-8637-6F26C2D72644}"/>
          </ac:spMkLst>
        </pc:spChg>
        <pc:spChg chg="add mod">
          <ac:chgData name="Gediminas Kapustavicius" userId="afa06326152c962e" providerId="LiveId" clId="{FAE57D4C-4761-4D5D-8B0E-38E970F4C524}" dt="2018-03-10T22:36:31.437" v="1164" actId="114"/>
          <ac:spMkLst>
            <pc:docMk/>
            <pc:sldMk cId="67622554" sldId="265"/>
            <ac:spMk id="4" creationId="{679DCEBA-3550-44C5-BF9A-EAD6B96276F1}"/>
          </ac:spMkLst>
        </pc:spChg>
        <pc:spChg chg="del mod">
          <ac:chgData name="Gediminas Kapustavicius" userId="afa06326152c962e" providerId="LiveId" clId="{FAE57D4C-4761-4D5D-8B0E-38E970F4C524}" dt="2018-03-10T22:22:57.290" v="894"/>
          <ac:spMkLst>
            <pc:docMk/>
            <pc:sldMk cId="67622554" sldId="265"/>
            <ac:spMk id="5" creationId="{F9BCC327-A734-4C8D-8649-59D6BF2FB197}"/>
          </ac:spMkLst>
        </pc:spChg>
        <pc:spChg chg="del mod">
          <ac:chgData name="Gediminas Kapustavicius" userId="afa06326152c962e" providerId="LiveId" clId="{FAE57D4C-4761-4D5D-8B0E-38E970F4C524}" dt="2018-03-10T22:22:57.290" v="896"/>
          <ac:spMkLst>
            <pc:docMk/>
            <pc:sldMk cId="67622554" sldId="265"/>
            <ac:spMk id="6" creationId="{076B2453-9D5E-4658-9F33-DFA01F04D293}"/>
          </ac:spMkLst>
        </pc:spChg>
        <pc:spChg chg="del mod">
          <ac:chgData name="Gediminas Kapustavicius" userId="afa06326152c962e" providerId="LiveId" clId="{FAE57D4C-4761-4D5D-8B0E-38E970F4C524}" dt="2018-03-10T22:22:57.291" v="898"/>
          <ac:spMkLst>
            <pc:docMk/>
            <pc:sldMk cId="67622554" sldId="265"/>
            <ac:spMk id="7" creationId="{19F981F6-958C-42D8-B4C2-D7C0A8F49D29}"/>
          </ac:spMkLst>
        </pc:spChg>
        <pc:spChg chg="add mod">
          <ac:chgData name="Gediminas Kapustavicius" userId="afa06326152c962e" providerId="LiveId" clId="{FAE57D4C-4761-4D5D-8B0E-38E970F4C524}" dt="2018-03-10T22:36:37.764" v="1165" actId="114"/>
          <ac:spMkLst>
            <pc:docMk/>
            <pc:sldMk cId="67622554" sldId="265"/>
            <ac:spMk id="8" creationId="{22FABA3D-9365-4601-A4A6-5ED15768E68B}"/>
          </ac:spMkLst>
        </pc:spChg>
      </pc:sldChg>
      <pc:sldChg chg="addSp modSp">
        <pc:chgData name="Gediminas Kapustavicius" userId="afa06326152c962e" providerId="LiveId" clId="{FAE57D4C-4761-4D5D-8B0E-38E970F4C524}" dt="2018-03-10T22:54:40.525" v="1366" actId="114"/>
        <pc:sldMkLst>
          <pc:docMk/>
          <pc:sldMk cId="3005281706" sldId="266"/>
        </pc:sldMkLst>
        <pc:spChg chg="mod">
          <ac:chgData name="Gediminas Kapustavicius" userId="afa06326152c962e" providerId="LiveId" clId="{FAE57D4C-4761-4D5D-8B0E-38E970F4C524}" dt="2018-03-10T22:54:24.154" v="1365" actId="1076"/>
          <ac:spMkLst>
            <pc:docMk/>
            <pc:sldMk cId="3005281706" sldId="266"/>
            <ac:spMk id="3" creationId="{DAC32BE4-EAB1-4302-8637-6F26C2D72644}"/>
          </ac:spMkLst>
        </pc:spChg>
        <pc:spChg chg="add mod">
          <ac:chgData name="Gediminas Kapustavicius" userId="afa06326152c962e" providerId="LiveId" clId="{FAE57D4C-4761-4D5D-8B0E-38E970F4C524}" dt="2018-03-10T22:54:40.525" v="1366" actId="114"/>
          <ac:spMkLst>
            <pc:docMk/>
            <pc:sldMk cId="3005281706" sldId="266"/>
            <ac:spMk id="4" creationId="{502E722D-1110-4C28-ABDD-AB238DFFC995}"/>
          </ac:spMkLst>
        </pc:spChg>
      </pc:sldChg>
      <pc:sldChg chg="addSp delSp modSp">
        <pc:chgData name="Gediminas Kapustavicius" userId="afa06326152c962e" providerId="LiveId" clId="{FAE57D4C-4761-4D5D-8B0E-38E970F4C524}" dt="2018-03-10T23:29:40.700" v="1473" actId="14100"/>
        <pc:sldMkLst>
          <pc:docMk/>
          <pc:sldMk cId="2307068693" sldId="267"/>
        </pc:sldMkLst>
        <pc:spChg chg="del mod">
          <ac:chgData name="Gediminas Kapustavicius" userId="afa06326152c962e" providerId="LiveId" clId="{FAE57D4C-4761-4D5D-8B0E-38E970F4C524}" dt="2018-03-10T22:37:25.643" v="1169"/>
          <ac:spMkLst>
            <pc:docMk/>
            <pc:sldMk cId="2307068693" sldId="267"/>
            <ac:spMk id="3" creationId="{DAC32BE4-EAB1-4302-8637-6F26C2D72644}"/>
          </ac:spMkLst>
        </pc:spChg>
        <pc:spChg chg="add mod">
          <ac:chgData name="Gediminas Kapustavicius" userId="afa06326152c962e" providerId="LiveId" clId="{FAE57D4C-4761-4D5D-8B0E-38E970F4C524}" dt="2018-03-10T22:59:13.907" v="1442" actId="114"/>
          <ac:spMkLst>
            <pc:docMk/>
            <pc:sldMk cId="2307068693" sldId="267"/>
            <ac:spMk id="4" creationId="{F5A6CBE8-8F19-44AB-B69D-40655AD4DA26}"/>
          </ac:spMkLst>
        </pc:spChg>
        <pc:spChg chg="add mod">
          <ac:chgData name="Gediminas Kapustavicius" userId="afa06326152c962e" providerId="LiveId" clId="{FAE57D4C-4761-4D5D-8B0E-38E970F4C524}" dt="2018-03-10T22:59:19.434" v="1443" actId="114"/>
          <ac:spMkLst>
            <pc:docMk/>
            <pc:sldMk cId="2307068693" sldId="267"/>
            <ac:spMk id="5" creationId="{7A169277-B480-45A0-BBBB-6001E62CD7B3}"/>
          </ac:spMkLst>
        </pc:spChg>
        <pc:spChg chg="add mod">
          <ac:chgData name="Gediminas Kapustavicius" userId="afa06326152c962e" providerId="LiveId" clId="{FAE57D4C-4761-4D5D-8B0E-38E970F4C524}" dt="2018-03-10T23:29:40.700" v="1473" actId="14100"/>
          <ac:spMkLst>
            <pc:docMk/>
            <pc:sldMk cId="2307068693" sldId="267"/>
            <ac:spMk id="6" creationId="{13B7A66C-07A4-4C8C-82D0-67CAC09EE3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B947C79-7CF4-437B-82B0-E636A0633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0EB25461-1062-4971-9493-510D13D6A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F9FB1549-6753-45F9-98AC-4B4347128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C51F005-0EB3-4AD6-97AA-C3C2D673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C6ED9CE-90B8-4093-ADD6-5699DBDE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1907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1375136-4C70-4897-8B72-E9B09762D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C5A87328-9525-4937-8449-28F02386E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8469CFD6-D9A9-4CDB-BDB3-0CC5A5016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4D0E02B-9162-4BA2-AE02-FC171C2E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99A15D96-5A9F-44C8-8CF3-7E0CC753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1933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299E590C-6366-41FE-A351-845FB9CB5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9C73B3B1-AFC0-4C1B-A487-49350A8B7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C1DC21F9-8277-4778-9838-C874BF149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D16BB41B-D344-4C3F-B67B-61BB425E7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0F4D46D-94BB-4B36-BC00-67AD1F09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451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806ACAC-6838-4447-80EA-928FCE1D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168803A-4761-4BEA-981B-A1AA0BF24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955665FE-75AB-4AC4-9B6A-A9CEB924F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0D62DC1-5330-49ED-9356-0FD212BB3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A7C2FB0-E4F7-474E-A9C2-68DAF137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261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24697C4-649F-4142-AAEF-A6FD948E6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AE26E7B4-C093-4C05-8639-E736B8F04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9BA785A7-E578-4DF9-978F-FF633576D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4481BA9B-73F7-427E-9D80-A21CD02BD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604B7E4-34FB-42A0-A16A-0C41D346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879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2040EE5-D6CC-467E-BB8F-9FF2409ED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AF053A9-76A8-43ED-A7AC-E11F9F86C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3A697863-CF24-4E02-BE91-2A5139DB5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937C51E2-7B5A-45F3-951C-0CAF8ADE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2B59F777-6997-4BAB-8B33-71DE1B68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74D69694-96EC-4338-8FCB-11FDF876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649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CC1D55A-20CE-4E7B-B2EA-35F37BD1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7AC230F5-E533-41BA-9251-4E899399A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5108CE5-AEDB-44CD-8899-6013C827D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EC1AC37-1589-4420-B23F-53B46B88D8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AD945408-FCAC-4151-864E-4861EA04D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032D4EDC-1D0F-4C7B-ACB4-793A53EE8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FA203D60-AE1B-4D99-98AC-874E67A2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621F3BB0-EB77-481D-9904-82BB9538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0833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65E86C5-D07B-4315-A963-6877E57A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DE607666-356B-41B1-9E0A-45A6BF725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DB02B7FF-69F7-4E0A-A43F-24C8D9FE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12B522AA-A7F2-4833-9930-2DA397E5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7387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A1CAD354-805D-49B2-8D85-3AB9CF33F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7EB3502A-604C-41CF-9203-8DF74A2F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9BC6FBF9-B870-4257-86D3-AD7BC4471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690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BD6E48E-22BA-4448-B011-7D08AF9B9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0B45274-56C3-4EA1-84B2-CEA3B4CD5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67A71EE1-A222-4C40-833E-0DF5D6D47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3038F5F2-F5B3-4CB0-9F78-335EBB47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E513AAFB-145C-42F8-97B0-858183027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DC554247-BAC3-4CDB-97BC-62BA2FF9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693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892FAAD-D8C2-423E-BB58-0651845CA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FBE27E21-7858-43C9-8A66-3E43EE19F1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7920E7B7-F556-4551-933E-38EBED141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0412EEC5-E377-41E5-B2CF-880FD25A7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F4E69F05-3C4A-4AD1-BF8E-DEB6A769F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E3D1062D-3073-4ADF-8F12-CCE8F3A5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4408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F45FE382-ECDD-4756-9A28-FFA97FDF8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7FBC8959-31C6-43F5-BC0F-6DA46EADD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6FF358D-1EC7-442E-97B7-2FB57198D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52BA5-45C2-46A9-87C9-E02AC5702E15}" type="datetimeFigureOut">
              <a:rPr lang="lt-LT" smtClean="0"/>
              <a:t>2018-03-10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428E81D-A4B7-4BF2-9800-9564E0EB0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10082196-EBC1-4449-A0F3-065D9A161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25BBA-8A86-432C-90A9-1BF0CC88F2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7777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348DF786-298C-4DF4-9CA0-D84B2A48F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C32BE4-EAB1-4302-8637-6F26C2D72644}"/>
              </a:ext>
            </a:extLst>
          </p:cNvPr>
          <p:cNvSpPr txBox="1"/>
          <p:nvPr/>
        </p:nvSpPr>
        <p:spPr>
          <a:xfrm>
            <a:off x="897352" y="675860"/>
            <a:ext cx="10233058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EVANGELIJA PAGAL LUKĄ</a:t>
            </a:r>
          </a:p>
          <a:p>
            <a:pPr algn="ctr"/>
            <a:r>
              <a:rPr lang="lt-LT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Nepasiduokite pagundymui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A4634E39-0483-4D0B-8528-4EE80AACC48C}"/>
              </a:ext>
            </a:extLst>
          </p:cNvPr>
          <p:cNvSpPr/>
          <p:nvPr/>
        </p:nvSpPr>
        <p:spPr>
          <a:xfrm>
            <a:off x="2796209" y="3868484"/>
            <a:ext cx="63875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Kupinas Šventosios Dvasios Jėzus grįžo nuo Jordano, ir Dvasia Jį nuvedė į dykumą keturiasdešimčiai dienų, ir Jis buvo velnio gundomas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1-2). </a:t>
            </a:r>
          </a:p>
        </p:txBody>
      </p:sp>
    </p:spTree>
    <p:extLst>
      <p:ext uri="{BB962C8B-B14F-4D97-AF65-F5344CB8AC3E}">
        <p14:creationId xmlns:p14="http://schemas.microsoft.com/office/powerpoint/2010/main" val="269187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348DF786-298C-4DF4-9CA0-D84B2A48F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C32BE4-EAB1-4302-8637-6F26C2D72644}"/>
              </a:ext>
            </a:extLst>
          </p:cNvPr>
          <p:cNvSpPr txBox="1"/>
          <p:nvPr/>
        </p:nvSpPr>
        <p:spPr>
          <a:xfrm>
            <a:off x="310451" y="251791"/>
            <a:ext cx="111740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Pagundymas užklumpa sunkiomis akimirkomis,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kai esame labiausiai pažeidžiami. 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F9BCC327-A734-4C8D-8649-59D6BF2FB197}"/>
              </a:ext>
            </a:extLst>
          </p:cNvPr>
          <p:cNvSpPr/>
          <p:nvPr/>
        </p:nvSpPr>
        <p:spPr>
          <a:xfrm>
            <a:off x="291547" y="1530122"/>
            <a:ext cx="10959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Kupinas Šventosios Dvasios Jėzus grįžo nuo Jordano, ir Dvasia Jį nuvedė į dykumą keturiasdešimčiai dienų, ir Jis buvo velnio gundomas. Jis nieko nevalgė per tas dienas ir, joms pasibaigus, buvo alkanas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1-2). 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076B2453-9D5E-4658-9F33-DFA01F04D293}"/>
              </a:ext>
            </a:extLst>
          </p:cNvPr>
          <p:cNvSpPr/>
          <p:nvPr/>
        </p:nvSpPr>
        <p:spPr>
          <a:xfrm>
            <a:off x="304800" y="3114406"/>
            <a:ext cx="111583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Kai, visai tautai krikštijantis, ir Jėzus pakrikštytas meldėsi, atsivėrė dangus, ir Šventoji Dvasia kūnišku pavidalu nusileido ant Jo tarsi balandis, o balsas iš dangaus prabilo: „Tu mano mylimasis Sūnus, Tavimi Aš gėriuosi“ </a:t>
            </a:r>
          </a:p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3, 21-22). 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19F981F6-958C-42D8-B4C2-D7C0A8F49D29}"/>
              </a:ext>
            </a:extLst>
          </p:cNvPr>
          <p:cNvSpPr/>
          <p:nvPr/>
        </p:nvSpPr>
        <p:spPr>
          <a:xfrm>
            <a:off x="304800" y="4988941"/>
            <a:ext cx="111980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sugrįžo pas mokinius ir, radęs juos miegančius, tarė Petrui: „Nepajėgėte nė vienos valandos pabudėti su manimi? Budėkite ir melskitės, kad nepatektumėte į pagundymą. Dvasia ryžtinga, bet kūnas silpnas“ </a:t>
            </a:r>
          </a:p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(Mt 26, 40-41). </a:t>
            </a:r>
          </a:p>
        </p:txBody>
      </p:sp>
    </p:spTree>
    <p:extLst>
      <p:ext uri="{BB962C8B-B14F-4D97-AF65-F5344CB8AC3E}">
        <p14:creationId xmlns:p14="http://schemas.microsoft.com/office/powerpoint/2010/main" val="3708211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348DF786-298C-4DF4-9CA0-D84B2A48F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C32BE4-EAB1-4302-8637-6F26C2D72644}"/>
              </a:ext>
            </a:extLst>
          </p:cNvPr>
          <p:cNvSpPr txBox="1"/>
          <p:nvPr/>
        </p:nvSpPr>
        <p:spPr>
          <a:xfrm>
            <a:off x="310451" y="251791"/>
            <a:ext cx="112396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Pagundymas – tai galimybė patenkinti natūralų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poreikį netinkamu būdu ar laiku.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679DCEBA-3550-44C5-BF9A-EAD6B96276F1}"/>
              </a:ext>
            </a:extLst>
          </p:cNvPr>
          <p:cNvSpPr/>
          <p:nvPr/>
        </p:nvSpPr>
        <p:spPr>
          <a:xfrm>
            <a:off x="318053" y="1610933"/>
            <a:ext cx="110788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Kupinas Šventosios Dvasios Jėzus grįžo nuo Jordano, ir Dvasia Jį nuvedė į dykumą keturiasdešimčiai dienų, ir Jis buvo velnio gundomas. Jis nieko nevalgė per tas dienas ir, joms pasibaigus, buvo alkanas. Tada velnias Jam tarė: „Jei Tu Dievo Sūnus, liepk, kad šitas akmuo pavirstų duona“. Jėzus jam atsakė: „Parašyta: ‘Žmogus gyvens ne viena duona, bet kiekvienu Dievo žodžiu’„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2-4). </a:t>
            </a: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22FABA3D-9365-4601-A4A6-5ED15768E68B}"/>
              </a:ext>
            </a:extLst>
          </p:cNvPr>
          <p:cNvSpPr/>
          <p:nvPr/>
        </p:nvSpPr>
        <p:spPr>
          <a:xfrm>
            <a:off x="304801" y="4336200"/>
            <a:ext cx="111185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Palaimintas žmogus, kuris ištveria pagundymą, nes, kai bus išbandytas, jis gaus gyvenimo vainiką, kurį Viešpats pažadėjo Jį mylintiems. Nė vienas gundomas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tenesako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„Esu Dievo gundomas“. Dievas negali būti gundomas blogiu ir pats nieko negundo. Kiekvienas yra gundomas, savo paties geismo pagrobtas ir suviliotas. Paskui užsimezgęs geismas pagimdo nuodėmę, o užbaigta nuodėmė gimdo mirtį (Jok 1, 12-15). </a:t>
            </a:r>
          </a:p>
        </p:txBody>
      </p:sp>
    </p:spTree>
    <p:extLst>
      <p:ext uri="{BB962C8B-B14F-4D97-AF65-F5344CB8AC3E}">
        <p14:creationId xmlns:p14="http://schemas.microsoft.com/office/powerpoint/2010/main" val="6762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348DF786-298C-4DF4-9CA0-D84B2A48F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C32BE4-EAB1-4302-8637-6F26C2D72644}"/>
              </a:ext>
            </a:extLst>
          </p:cNvPr>
          <p:cNvSpPr txBox="1"/>
          <p:nvPr/>
        </p:nvSpPr>
        <p:spPr>
          <a:xfrm>
            <a:off x="323704" y="397565"/>
            <a:ext cx="113170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Pagundymas verčia suabejoti Dievo meile ir Jo 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duotais pažadais.</a:t>
            </a: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502E722D-1110-4C28-ABDD-AB238DFFC995}"/>
              </a:ext>
            </a:extLst>
          </p:cNvPr>
          <p:cNvSpPr/>
          <p:nvPr/>
        </p:nvSpPr>
        <p:spPr>
          <a:xfrm>
            <a:off x="331304" y="1790993"/>
            <a:ext cx="111318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velnias Jam tarė: „Jei Tu Dievo Sūnus, liepk, kad šitas akmuo pavirstų duona“. Jėzus jam atsakė: „Parašyta: ‘Žmogus gyvens ne viena duona, bet kiekvienu Dievo žodžiu’„. Tada velnias, užvedęs Jį į aukštą kalną, viena akimirka parodė Jam visas pasaulio karalystes. Velnias Jam tarė: „Duosiu Tau visą jų valdžią ir šlovę; jos man atiduotos, ir kam noriu, tam jas duodu. Todėl, jei parpuolęs pagarbinsi mane, visa bus Tavo“. O Jėzus jam atsakė: „Eik šalin nuo manęs, šėtone! Parašyta: ‘Viešpatį, savo Dievą,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tegarbink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Jam vienam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tetarnauk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!’ „ Velnias nusivedė Jį į Jeruzalę, pastatė ant šventyklos šelmens ir tarė: „Jei Tu Dievo Sūnus, pulk žemyn, nes parašyta: ‘Jis lieps savo angelams saugoti Tave, ir jie nešios Tave ant rankų, kad neužsigautum kojos į akmenį’ „. Jėzus jam atsakė: „Pasakyta: ‘Negundyk Viešpaties, savo Dievo!’„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3-12).</a:t>
            </a:r>
          </a:p>
        </p:txBody>
      </p:sp>
    </p:spTree>
    <p:extLst>
      <p:ext uri="{BB962C8B-B14F-4D97-AF65-F5344CB8AC3E}">
        <p14:creationId xmlns:p14="http://schemas.microsoft.com/office/powerpoint/2010/main" val="300528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348DF786-298C-4DF4-9CA0-D84B2A48F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tačiakampis 3">
            <a:extLst>
              <a:ext uri="{FF2B5EF4-FFF2-40B4-BE49-F238E27FC236}">
                <a16:creationId xmlns:a16="http://schemas.microsoft.com/office/drawing/2014/main" id="{F5A6CBE8-8F19-44AB-B69D-40655AD4DA26}"/>
              </a:ext>
            </a:extLst>
          </p:cNvPr>
          <p:cNvSpPr/>
          <p:nvPr/>
        </p:nvSpPr>
        <p:spPr>
          <a:xfrm>
            <a:off x="424069" y="496452"/>
            <a:ext cx="74742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Baigęs visus gundymus, velnias pasitraukė nuo Jo iki laiko. Su Dvasios jėga Jėzus grįžo į Galilėją, ir visame krašte pasklido apie Jį garsas. Jis mokė jų sinagogose, visų gerbiamas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13-15). 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7A169277-B480-45A0-BBBB-6001E62CD7B3}"/>
              </a:ext>
            </a:extLst>
          </p:cNvPr>
          <p:cNvSpPr/>
          <p:nvPr/>
        </p:nvSpPr>
        <p:spPr>
          <a:xfrm>
            <a:off x="4943063" y="2815584"/>
            <a:ext cx="67453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Jums tekęs pagundymas tėra tik žmogiškas. Bet Dievas ištikimas. Jis neleis jūsų gundyti daugiau nei jūsų jėgos leidžia, bet kartu su pagundymu duos ir išeitį, kad sugebėtumėte jį atlaikyti (1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Kor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10, 13). 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13B7A66C-07A4-4C8C-82D0-67CAC09EE369}"/>
              </a:ext>
            </a:extLst>
          </p:cNvPr>
          <p:cNvSpPr/>
          <p:nvPr/>
        </p:nvSpPr>
        <p:spPr>
          <a:xfrm>
            <a:off x="4929808" y="5212931"/>
            <a:ext cx="66923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Jūs esate iš Dievo, vaikeliai, ir nugalėjote juos, nes Tas, kuris jumyse, didesnis už tą, kuris pasaulyje (1 Jn 4, 4). </a:t>
            </a:r>
          </a:p>
        </p:txBody>
      </p:sp>
    </p:spTree>
    <p:extLst>
      <p:ext uri="{BB962C8B-B14F-4D97-AF65-F5344CB8AC3E}">
        <p14:creationId xmlns:p14="http://schemas.microsoft.com/office/powerpoint/2010/main" val="2307068693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651</Words>
  <Application>Microsoft Office PowerPoint</Application>
  <PresentationFormat>Plačiaekranė</PresentationFormat>
  <Paragraphs>20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2</cp:revision>
  <dcterms:created xsi:type="dcterms:W3CDTF">2018-03-10T21:19:07Z</dcterms:created>
  <dcterms:modified xsi:type="dcterms:W3CDTF">2018-03-10T23:29:46Z</dcterms:modified>
</cp:coreProperties>
</file>